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  <p:sldId id="269" r:id="rId9"/>
    <p:sldId id="272" r:id="rId10"/>
    <p:sldId id="270" r:id="rId11"/>
    <p:sldId id="264" r:id="rId12"/>
    <p:sldId id="266" r:id="rId13"/>
    <p:sldId id="271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9268"/>
  </p:normalViewPr>
  <p:slideViewPr>
    <p:cSldViewPr snapToGrid="0" snapToObjects="1">
      <p:cViewPr varScale="1">
        <p:scale>
          <a:sx n="92" d="100"/>
          <a:sy n="92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9B52D-AA4E-E54D-AB9C-355594672D18}" type="datetimeFigureOut">
              <a:rPr lang="en-AU" smtClean="0"/>
              <a:t>13/04/2017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7DCF3-6B39-B748-85E0-A560E45484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17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brief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 of the brief/requirements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top-level view of how the system works (diagrams help)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Evidence that the game is a game that works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Any special features that you want the client to see (including justification)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What makes your game different to / better than everyone else’s?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Why should the client pay you (i.e. have you met the project requirements?) </a:t>
            </a:r>
            <a:endParaRPr lang="en-US" dirty="0" smtClean="0">
              <a:effectLst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1441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chosen to go with the JavaFX platform to develop our game as it is the industry standard.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much newer than the alternative, Java Swing, and is a lot more powerful.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some menus that were made with JavaFX.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30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this, we have gone with design decisions such as having the HUD on the sides to display important game information.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opened up room to display player names, which as mentioned, offers customisation to the player.  </a:t>
            </a:r>
          </a:p>
          <a:p>
            <a:endParaRPr lang="en-NZ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the HUD, the gameplay area is now a square.  To go along with this, all elements of our game are also squares or perfect circles.  This includes the movement of the paddle.  It moves along a curved path and does not make any awkward sharp corner turns. 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297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 space aesthetic which combines retro, nostalgic sounds with updated modern graphics</a:t>
            </a:r>
          </a:p>
          <a:p>
            <a:r>
              <a:rPr lang="en-AU" dirty="0" smtClean="0"/>
              <a:t>Fluid UI navigation, coupled with additional gameplay elements which make the game fun and engaging</a:t>
            </a:r>
          </a:p>
          <a:p>
            <a:r>
              <a:rPr lang="en-AU" dirty="0" smtClean="0"/>
              <a:t>Extensive use of sounds, both in game and in menus to allow for a more dynamic experience</a:t>
            </a:r>
          </a:p>
          <a:p>
            <a:r>
              <a:rPr lang="en-AU" dirty="0" smtClean="0"/>
              <a:t>Entire game can be experienced purely on keyboard as all menus are navigated with keyboard, use of mouse click buttons kept to a minimum. Useful for large groups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44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5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63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39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350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507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make gameplay more interesting and separate our game from the rest, we have added </a:t>
            </a:r>
            <a:r>
              <a:rPr lang="en-N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powerups</a:t>
            </a: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game.  </a:t>
            </a:r>
          </a:p>
          <a:p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stars which appear in the gameplay area at random time intervals.  By hitting these stars with the ball, you will consume the </a:t>
            </a:r>
            <a:r>
              <a:rPr lang="en-N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powerup</a:t>
            </a: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NZ" dirty="0" smtClean="0"/>
          </a:p>
          <a:p>
            <a:r>
              <a:rPr lang="en-NZ" dirty="0" smtClean="0"/>
              <a:t>As the game progresses, the ball gets faster every 10 seconds.  </a:t>
            </a:r>
          </a:p>
          <a:p>
            <a:endParaRPr lang="en-NZ" dirty="0" smtClean="0"/>
          </a:p>
          <a:p>
            <a:r>
              <a:rPr lang="en-NZ" dirty="0" smtClean="0"/>
              <a:t>Game more intense and faster-paced</a:t>
            </a:r>
            <a:r>
              <a:rPr lang="en-NZ" baseline="0" dirty="0" smtClean="0"/>
              <a:t>.  Players now have to defend against 2 fast-moving balls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397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story of our game is that countries have sent out their </a:t>
            </a:r>
            <a:r>
              <a:rPr lang="en-N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deathrow</a:t>
            </a: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inmates out to space to participate in a tournament of the sport </a:t>
            </a:r>
            <a:r>
              <a:rPr lang="en-N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Spacelords</a:t>
            </a: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Participants will battle it out to the death, through several rounds, until there is one remaining winner.  The winner will be sent home, forgiven of their crimes and revered as a national hero.  You are a wrongly-accused criminal, so it is in your greatest interest to be the winner.</a:t>
            </a:r>
          </a:p>
          <a:p>
            <a:endParaRPr lang="en-N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Storyline progression is seen in our game in that after each round, a relevant excerpt from the storyline is presented to the player.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4706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give the player some essence of customization, we give the player the option to set custom usernames.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gives the player a degree of control over their ‘character’, allowing them to be more immersed in the game.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16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gif"/><Relationship Id="rId1" Type="http://schemas.microsoft.com/office/2007/relationships/media" Target="../media/media7.gif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Project A </a:t>
            </a:r>
            <a:br>
              <a:rPr lang="en-AU" dirty="0" smtClean="0"/>
            </a:br>
            <a:r>
              <a:rPr lang="en-AU" dirty="0" smtClean="0"/>
              <a:t>COMPSYS302</a:t>
            </a:r>
            <a:br>
              <a:rPr lang="en-AU" dirty="0" smtClean="0"/>
            </a:br>
            <a:r>
              <a:rPr lang="en-AU" dirty="0" smtClean="0"/>
              <a:t>Group 19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54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Story Integration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2608118"/>
            <a:ext cx="7315200" cy="3376630"/>
          </a:xfrm>
        </p:spPr>
        <p:txBody>
          <a:bodyPr/>
          <a:lstStyle/>
          <a:p>
            <a:r>
              <a:rPr lang="en-AU" dirty="0" smtClean="0"/>
              <a:t>Backstory: Countries send out competitors to fight to the death in a tournament of </a:t>
            </a:r>
            <a:r>
              <a:rPr lang="en-AU" dirty="0" err="1" smtClean="0"/>
              <a:t>Spacelords</a:t>
            </a:r>
            <a:endParaRPr lang="en-AU" dirty="0" smtClean="0"/>
          </a:p>
          <a:p>
            <a:r>
              <a:rPr lang="en-AU" dirty="0" smtClean="0"/>
              <a:t>Progress through rounds, until one winner </a:t>
            </a:r>
          </a:p>
          <a:p>
            <a:r>
              <a:rPr lang="en-AU" dirty="0" smtClean="0"/>
              <a:t>Excerpt aligning with story presented after each round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189"/>
          <a:stretch/>
        </p:blipFill>
        <p:spPr>
          <a:xfrm>
            <a:off x="3869268" y="864108"/>
            <a:ext cx="3309961" cy="1744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747" y="864108"/>
            <a:ext cx="3864721" cy="17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Custom Usernames &amp; Justification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5489" y="863600"/>
            <a:ext cx="3644362" cy="2735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734" y="2698714"/>
            <a:ext cx="3677052" cy="27649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5489" y="4239491"/>
            <a:ext cx="350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Customisation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Immersion</a:t>
            </a:r>
            <a:endParaRPr lang="en-NZ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3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</a:t>
            </a:r>
            <a:endParaRPr lang="en-AU" dirty="0"/>
          </a:p>
        </p:txBody>
      </p:sp>
      <p:pic>
        <p:nvPicPr>
          <p:cNvPr id="4" name="javafx_KtSG5V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9079" y="3452961"/>
            <a:ext cx="3029177" cy="22720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431" y="860416"/>
            <a:ext cx="3066475" cy="2289395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869268" y="860416"/>
            <a:ext cx="3934305" cy="512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JavaFX platform</a:t>
            </a:r>
          </a:p>
          <a:p>
            <a:pPr lvl="1"/>
            <a:r>
              <a:rPr lang="en-AU" dirty="0" smtClean="0"/>
              <a:t>Industry standard</a:t>
            </a:r>
          </a:p>
          <a:p>
            <a:pPr lvl="1"/>
            <a:r>
              <a:rPr lang="en-AU" dirty="0" smtClean="0"/>
              <a:t>Newer than its alternative, Java Swing</a:t>
            </a:r>
          </a:p>
          <a:p>
            <a:pPr lvl="1"/>
            <a:r>
              <a:rPr lang="en-AU" dirty="0" smtClean="0"/>
              <a:t>More powerful</a:t>
            </a:r>
          </a:p>
          <a:p>
            <a:pPr lvl="2"/>
            <a:r>
              <a:rPr lang="en-AU" dirty="0" smtClean="0"/>
              <a:t>Range of effects</a:t>
            </a:r>
            <a:endParaRPr lang="en-AU" dirty="0"/>
          </a:p>
        </p:txBody>
      </p:sp>
      <p:sp>
        <p:nvSpPr>
          <p:cNvPr id="3" name="Isosceles Triangle 2"/>
          <p:cNvSpPr/>
          <p:nvPr/>
        </p:nvSpPr>
        <p:spPr>
          <a:xfrm rot="5400000">
            <a:off x="10991344" y="4386367"/>
            <a:ext cx="470085" cy="4052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390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Design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761" y="864108"/>
            <a:ext cx="3587277" cy="2689583"/>
          </a:xfrm>
          <a:prstGeom prst="rect">
            <a:avLst/>
          </a:prstGeom>
        </p:spPr>
      </p:pic>
      <p:pic>
        <p:nvPicPr>
          <p:cNvPr id="5" name="circular 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72243" y="3968391"/>
            <a:ext cx="2408526" cy="2377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8938" y="1445131"/>
            <a:ext cx="291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 important info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Player names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7251" y="4464622"/>
            <a:ext cx="3414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Square gameplay area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 elements are </a:t>
            </a: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squares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 paddle path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Curved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sharp corner turns</a:t>
            </a:r>
            <a:endParaRPr lang="en-NZ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3590759" y="4908284"/>
            <a:ext cx="316854" cy="273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84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makes our game different?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Space theme</a:t>
            </a:r>
          </a:p>
          <a:p>
            <a:r>
              <a:rPr lang="en-AU" dirty="0" smtClean="0"/>
              <a:t>Retro, nostalgic graphics + sound</a:t>
            </a:r>
          </a:p>
          <a:p>
            <a:r>
              <a:rPr lang="en-AU" dirty="0" smtClean="0"/>
              <a:t>Updated modern graphics </a:t>
            </a:r>
          </a:p>
          <a:p>
            <a:r>
              <a:rPr lang="en-AU" dirty="0" smtClean="0"/>
              <a:t>Extensive use of sound for every action, provide feedback</a:t>
            </a:r>
          </a:p>
          <a:p>
            <a:r>
              <a:rPr lang="en-AU" dirty="0" smtClean="0"/>
              <a:t>Fluid navigation</a:t>
            </a:r>
          </a:p>
          <a:p>
            <a:pPr lvl="1"/>
            <a:r>
              <a:rPr lang="en-AU" dirty="0" smtClean="0"/>
              <a:t>Only keyboard</a:t>
            </a:r>
          </a:p>
          <a:p>
            <a:pPr lvl="1"/>
            <a:r>
              <a:rPr lang="en-AU" dirty="0" smtClean="0"/>
              <a:t>Fair local multiplayer</a:t>
            </a:r>
          </a:p>
          <a:p>
            <a:r>
              <a:rPr lang="en-AU" dirty="0" smtClean="0"/>
              <a:t>Unique gameplay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26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 (Why should you pay us?)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 unique aesthetic </a:t>
            </a:r>
          </a:p>
          <a:p>
            <a:r>
              <a:rPr lang="en-AU" dirty="0" smtClean="0"/>
              <a:t>All minimum project requirements implemented fully</a:t>
            </a:r>
          </a:p>
          <a:p>
            <a:r>
              <a:rPr lang="en-AU" dirty="0" smtClean="0"/>
              <a:t>Lots of quality of life improvements and additional features, as seen in the previous slides</a:t>
            </a:r>
          </a:p>
          <a:p>
            <a:r>
              <a:rPr lang="en-AU" dirty="0" smtClean="0"/>
              <a:t>A game both you and your son can enjoy together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8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Requirements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 game that blends 80s style retro computer games, and something appropriate for a twelve year old </a:t>
            </a:r>
          </a:p>
          <a:p>
            <a:r>
              <a:rPr lang="en-AU" dirty="0" smtClean="0"/>
              <a:t>Final product is an offline application written in Java, that can be run on Linux</a:t>
            </a:r>
          </a:p>
          <a:p>
            <a:r>
              <a:rPr lang="en-AU" dirty="0" smtClean="0"/>
              <a:t>Loosely based off the 1980 Atari game, “Warlords”</a:t>
            </a:r>
          </a:p>
          <a:p>
            <a:r>
              <a:rPr lang="en-AU" dirty="0" smtClean="0"/>
              <a:t>Should meet minimum project requirements based on previous brief (Single Player vs. AI, Local Multiplayer, </a:t>
            </a:r>
            <a:r>
              <a:rPr lang="en-AU" dirty="0" err="1" smtClean="0"/>
              <a:t>etc</a:t>
            </a:r>
            <a:r>
              <a:rPr lang="en-AU" dirty="0" smtClean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154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Top-level View of System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5" y="124691"/>
            <a:ext cx="5613444" cy="652597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71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736635"/>
          </a:xfrm>
        </p:spPr>
        <p:txBody>
          <a:bodyPr/>
          <a:lstStyle/>
          <a:p>
            <a:r>
              <a:rPr lang="en-AU" dirty="0" smtClean="0"/>
              <a:t>Gameplay </a:t>
            </a:r>
            <a:r>
              <a:rPr lang="mr-IN" dirty="0" smtClean="0"/>
              <a:t>–</a:t>
            </a:r>
            <a:r>
              <a:rPr lang="en-AU" dirty="0" smtClean="0"/>
              <a:t> UI Navigation</a:t>
            </a:r>
            <a:endParaRPr lang="en-AU" dirty="0"/>
          </a:p>
        </p:txBody>
      </p:sp>
      <p:pic>
        <p:nvPicPr>
          <p:cNvPr id="5" name="javafx2_JFyp4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4297" y="1617172"/>
            <a:ext cx="4999565" cy="3749964"/>
          </a:xfrm>
        </p:spPr>
      </p:pic>
      <p:sp>
        <p:nvSpPr>
          <p:cNvPr id="4" name="Isosceles Triangle 3"/>
          <p:cNvSpPr/>
          <p:nvPr/>
        </p:nvSpPr>
        <p:spPr>
          <a:xfrm rot="5400000">
            <a:off x="1491617" y="4175900"/>
            <a:ext cx="470085" cy="4052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TextBox 2"/>
          <p:cNvSpPr txBox="1"/>
          <p:nvPr/>
        </p:nvSpPr>
        <p:spPr>
          <a:xfrm>
            <a:off x="8524147" y="5408411"/>
            <a:ext cx="223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 smtClean="0"/>
              <a:t>(</a:t>
            </a:r>
            <a:r>
              <a:rPr lang="en-NZ" sz="1050" dirty="0" err="1" smtClean="0"/>
              <a:t>mouseover</a:t>
            </a:r>
            <a:r>
              <a:rPr lang="en-NZ" sz="1050" dirty="0" smtClean="0"/>
              <a:t> on video to play)</a:t>
            </a:r>
            <a:endParaRPr lang="en-NZ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591551" y="1961313"/>
            <a:ext cx="326274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Entirely keyboard-controlled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UP/DOWN arrow keys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ENTER to select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Cohesive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Every action has SFX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Feedback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887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Gameplay </a:t>
            </a:r>
            <a:r>
              <a:rPr lang="mr-IN" dirty="0" smtClean="0"/>
              <a:t>–</a:t>
            </a:r>
            <a:r>
              <a:rPr lang="en-AU" dirty="0" smtClean="0"/>
              <a:t> In Game View/Graphics</a:t>
            </a:r>
            <a:endParaRPr lang="en-AU" dirty="0"/>
          </a:p>
        </p:txBody>
      </p:sp>
      <p:pic>
        <p:nvPicPr>
          <p:cNvPr id="6" name="gameplay_3n2RDx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3680" y="1518227"/>
            <a:ext cx="5113928" cy="3835743"/>
          </a:xfrm>
        </p:spPr>
      </p:pic>
      <p:sp>
        <p:nvSpPr>
          <p:cNvPr id="4" name="Isosceles Triangle 3"/>
          <p:cNvSpPr/>
          <p:nvPr/>
        </p:nvSpPr>
        <p:spPr>
          <a:xfrm rot="5400000">
            <a:off x="1491617" y="4261677"/>
            <a:ext cx="470085" cy="4052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5027" y="864108"/>
            <a:ext cx="7329441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Complete game</a:t>
            </a:r>
          </a:p>
          <a:p>
            <a:r>
              <a:rPr lang="en-AU" dirty="0" smtClean="0"/>
              <a:t>Space theme</a:t>
            </a:r>
          </a:p>
          <a:p>
            <a:r>
              <a:rPr lang="en-AU" dirty="0" smtClean="0"/>
              <a:t>Countdown timer</a:t>
            </a:r>
          </a:p>
          <a:p>
            <a:r>
              <a:rPr lang="en-AU" dirty="0" smtClean="0"/>
              <a:t>AI</a:t>
            </a:r>
          </a:p>
          <a:p>
            <a:r>
              <a:rPr lang="en-AU" dirty="0" smtClean="0"/>
              <a:t>Collisions</a:t>
            </a:r>
          </a:p>
          <a:p>
            <a:r>
              <a:rPr lang="en-AU" dirty="0" smtClean="0"/>
              <a:t>Design decisions</a:t>
            </a:r>
          </a:p>
          <a:p>
            <a:pPr lvl="1"/>
            <a:r>
              <a:rPr lang="en-AU" dirty="0" smtClean="0"/>
              <a:t>HUD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5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Gameplay </a:t>
            </a:r>
            <a:r>
              <a:rPr lang="mr-IN" dirty="0" smtClean="0"/>
              <a:t>–</a:t>
            </a:r>
            <a:r>
              <a:rPr lang="en-AU" dirty="0" smtClean="0"/>
              <a:t> Summary Screen</a:t>
            </a:r>
            <a:endParaRPr lang="en-AU" dirty="0"/>
          </a:p>
        </p:txBody>
      </p:sp>
      <p:pic>
        <p:nvPicPr>
          <p:cNvPr id="7" name="17902154_10209514381522016_1163857963_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8260" y="1590963"/>
            <a:ext cx="5165055" cy="3835743"/>
          </a:xfrm>
        </p:spPr>
      </p:pic>
      <p:sp>
        <p:nvSpPr>
          <p:cNvPr id="4" name="Isosceles Triangle 3"/>
          <p:cNvSpPr/>
          <p:nvPr/>
        </p:nvSpPr>
        <p:spPr>
          <a:xfrm rot="5400000">
            <a:off x="1491617" y="4261677"/>
            <a:ext cx="470085" cy="4052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5027" y="864108"/>
            <a:ext cx="2723233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Displays winner</a:t>
            </a:r>
          </a:p>
          <a:p>
            <a:r>
              <a:rPr lang="en-AU" dirty="0" smtClean="0"/>
              <a:t>Storyline progression prompt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93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Pausing, Confirmation Windows &amp; Justification</a:t>
            </a:r>
            <a:endParaRPr lang="en-AU" dirty="0"/>
          </a:p>
        </p:txBody>
      </p:sp>
      <p:pic>
        <p:nvPicPr>
          <p:cNvPr id="10" name="pausing_ewmkzA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02359" y="1601355"/>
            <a:ext cx="4978753" cy="3718791"/>
          </a:xfrm>
        </p:spPr>
      </p:pic>
      <p:sp>
        <p:nvSpPr>
          <p:cNvPr id="4" name="Isosceles Triangle 3"/>
          <p:cNvSpPr/>
          <p:nvPr/>
        </p:nvSpPr>
        <p:spPr>
          <a:xfrm rot="5400000">
            <a:off x="1491616" y="4496720"/>
            <a:ext cx="470085" cy="4052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12127" y="864108"/>
            <a:ext cx="3066133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Full pause menu</a:t>
            </a:r>
          </a:p>
          <a:p>
            <a:pPr lvl="1"/>
            <a:r>
              <a:rPr lang="en-AU" dirty="0" smtClean="0"/>
              <a:t>Intuitive</a:t>
            </a:r>
          </a:p>
          <a:p>
            <a:pPr lvl="1"/>
            <a:r>
              <a:rPr lang="en-AU" dirty="0" smtClean="0"/>
              <a:t>Look at controls/instructions</a:t>
            </a:r>
          </a:p>
          <a:p>
            <a:r>
              <a:rPr lang="en-AU" dirty="0" smtClean="0"/>
              <a:t>Confirmation windows</a:t>
            </a:r>
          </a:p>
          <a:p>
            <a:pPr lvl="1"/>
            <a:r>
              <a:rPr lang="en-AU" dirty="0" smtClean="0"/>
              <a:t>Prevent accidentally quitting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31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Power-ups &amp; Additional Gameplay Elements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09" y="864108"/>
            <a:ext cx="7651559" cy="5120640"/>
          </a:xfrm>
        </p:spPr>
        <p:txBody>
          <a:bodyPr/>
          <a:lstStyle/>
          <a:p>
            <a:r>
              <a:rPr lang="en-AU" dirty="0" smtClean="0"/>
              <a:t>Power-ups</a:t>
            </a:r>
          </a:p>
          <a:p>
            <a:pPr lvl="1"/>
            <a:r>
              <a:rPr lang="en-AU" dirty="0" smtClean="0"/>
              <a:t>Speed-up ball</a:t>
            </a:r>
          </a:p>
          <a:p>
            <a:pPr lvl="1"/>
            <a:r>
              <a:rPr lang="en-AU" dirty="0" smtClean="0"/>
              <a:t>Extra ball</a:t>
            </a:r>
            <a:endParaRPr lang="en-AU" dirty="0"/>
          </a:p>
          <a:p>
            <a:r>
              <a:rPr lang="en-AU" dirty="0" smtClean="0"/>
              <a:t>Ball </a:t>
            </a:r>
            <a:r>
              <a:rPr lang="en-AU" dirty="0" smtClean="0"/>
              <a:t>gets faster</a:t>
            </a:r>
            <a:endParaRPr lang="en-AU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304823"/>
              </p:ext>
            </p:extLst>
          </p:nvPr>
        </p:nvGraphicFramePr>
        <p:xfrm>
          <a:off x="5798127" y="1010418"/>
          <a:ext cx="6300355" cy="472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Image" r:id="rId4" imgW="13002840" imgH="9752040" progId="Photoshop.Image.13">
                  <p:embed/>
                </p:oleObj>
              </mc:Choice>
              <mc:Fallback>
                <p:oleObj name="Image" r:id="rId4" imgW="13002840" imgH="9752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8127" y="1010418"/>
                        <a:ext cx="6300355" cy="4724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AI</a:t>
            </a:r>
            <a:endParaRPr lang="en-NZ" dirty="0"/>
          </a:p>
        </p:txBody>
      </p:sp>
      <p:pic>
        <p:nvPicPr>
          <p:cNvPr id="4" name="A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0022" y="1492296"/>
            <a:ext cx="5167525" cy="3864264"/>
          </a:xfrm>
        </p:spPr>
      </p:pic>
      <p:sp>
        <p:nvSpPr>
          <p:cNvPr id="5" name="Isosceles Triangle 4"/>
          <p:cNvSpPr/>
          <p:nvPr/>
        </p:nvSpPr>
        <p:spPr>
          <a:xfrm rot="5400000">
            <a:off x="1398098" y="3221805"/>
            <a:ext cx="470085" cy="4052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32909" y="864108"/>
            <a:ext cx="7651559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Single-player mode</a:t>
            </a:r>
          </a:p>
          <a:p>
            <a:r>
              <a:rPr lang="en-AU" dirty="0" smtClean="0"/>
              <a:t>Formidable opponent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68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932</TotalTime>
  <Words>784</Words>
  <Application>Microsoft Office PowerPoint</Application>
  <PresentationFormat>Widescreen</PresentationFormat>
  <Paragraphs>119</Paragraphs>
  <Slides>15</Slides>
  <Notes>12</Notes>
  <HiddenSlides>0</HiddenSlides>
  <MMClips>7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Corbel</vt:lpstr>
      <vt:lpstr>Mangal</vt:lpstr>
      <vt:lpstr>Wingdings 2</vt:lpstr>
      <vt:lpstr>Frame</vt:lpstr>
      <vt:lpstr>Adobe Photoshop Image</vt:lpstr>
      <vt:lpstr>Project A  COMPSYS302 Group 19</vt:lpstr>
      <vt:lpstr>Project Requirements</vt:lpstr>
      <vt:lpstr>Top-level View of System</vt:lpstr>
      <vt:lpstr>Gameplay – UI Navigation</vt:lpstr>
      <vt:lpstr>Gameplay – In Game View/Graphics</vt:lpstr>
      <vt:lpstr>Gameplay – Summary Screen</vt:lpstr>
      <vt:lpstr>Pausing, Confirmation Windows &amp; Justification</vt:lpstr>
      <vt:lpstr>Power-ups &amp; Additional Gameplay Elements</vt:lpstr>
      <vt:lpstr>AI</vt:lpstr>
      <vt:lpstr>Story Integration</vt:lpstr>
      <vt:lpstr>Custom Usernames &amp; Justification</vt:lpstr>
      <vt:lpstr>Design</vt:lpstr>
      <vt:lpstr>Design</vt:lpstr>
      <vt:lpstr>What makes our game different?</vt:lpstr>
      <vt:lpstr>Summary (Why should you pay us?)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  COMPSYS302 Group 19</dc:title>
  <dc:creator>Marcus Wong</dc:creator>
  <cp:lastModifiedBy>Serena</cp:lastModifiedBy>
  <cp:revision>34</cp:revision>
  <dcterms:created xsi:type="dcterms:W3CDTF">2017-04-10T23:50:57Z</dcterms:created>
  <dcterms:modified xsi:type="dcterms:W3CDTF">2017-04-13T02:58:49Z</dcterms:modified>
</cp:coreProperties>
</file>